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DA38-2A42-4D8E-A9D9-CB45C5E38672}" type="datetimeFigureOut">
              <a:rPr lang="de-DE" smtClean="0"/>
              <a:pPr/>
              <a:t>28.08.2008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D0E8-8CE3-45A3-AEC7-6683F7899FC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Arbeiten in Baumkronen mit Seilklettertechnik (SKT)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5429264"/>
            <a:ext cx="6400800" cy="1214446"/>
          </a:xfrm>
        </p:spPr>
        <p:txBody>
          <a:bodyPr/>
          <a:lstStyle/>
          <a:p>
            <a:r>
              <a:rPr lang="de-DE" dirty="0" smtClean="0"/>
              <a:t>Arbeitssicherheit, Organisation und Sicherungstechniken</a:t>
            </a:r>
            <a:endParaRPr lang="de-DE" dirty="0"/>
          </a:p>
        </p:txBody>
      </p:sp>
      <p:pic>
        <p:nvPicPr>
          <p:cNvPr id="4" name="Grafik 3" descr="DSCF1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Zustiegsseil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- Statisch unter 3% Dehnung</a:t>
            </a:r>
          </a:p>
          <a:p>
            <a:pPr>
              <a:buNone/>
            </a:pPr>
            <a:r>
              <a:rPr lang="de-DE" dirty="0" smtClean="0"/>
              <a:t>	- Industriekletterseile 10-12mm meist 60m</a:t>
            </a:r>
          </a:p>
          <a:p>
            <a:pPr>
              <a:buNone/>
            </a:pPr>
            <a:r>
              <a:rPr lang="de-DE" dirty="0" smtClean="0"/>
              <a:t>	- Bruchlast min. 30kN.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Konstuktion</a:t>
            </a:r>
            <a:r>
              <a:rPr lang="de-DE" dirty="0" smtClean="0"/>
              <a:t> Kern- Mantelseil, Kern ist Tragend</a:t>
            </a:r>
          </a:p>
          <a:p>
            <a:pPr>
              <a:buNone/>
            </a:pPr>
            <a:r>
              <a:rPr lang="de-DE" dirty="0" smtClean="0"/>
              <a:t>	- Kein Abseilen nur mit Klemmknoten, Mantelverschiebung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Verschleiss</a:t>
            </a:r>
            <a:r>
              <a:rPr lang="de-DE" dirty="0" smtClean="0"/>
              <a:t>, Spätestens nach 10 Jahren (Herstellerangaben)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Kurzsicherung:</a:t>
            </a:r>
          </a:p>
          <a:p>
            <a:pPr>
              <a:buNone/>
            </a:pPr>
            <a:r>
              <a:rPr lang="de-DE" dirty="0" smtClean="0"/>
              <a:t>	- Handelsübliche Baumpflegeseile, Bergsportseile, Industriekletterseile 2,5- 4m, 10-13mm</a:t>
            </a:r>
          </a:p>
          <a:p>
            <a:pPr>
              <a:buNone/>
            </a:pPr>
            <a:r>
              <a:rPr lang="de-DE" dirty="0" smtClean="0"/>
              <a:t>	- Seilkürzer mittels Klemmknoten oder Mech. Seilkürzer</a:t>
            </a:r>
          </a:p>
          <a:p>
            <a:pPr>
              <a:buNone/>
            </a:pPr>
            <a:r>
              <a:rPr lang="de-DE" dirty="0" smtClean="0"/>
              <a:t>	- Bei Motorsägearbeiten immer Kurzsicherung mit Stahleinlage 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Verschleiss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	Ankerpunkt </a:t>
            </a:r>
            <a:r>
              <a:rPr lang="de-DE" dirty="0" err="1" smtClean="0"/>
              <a:t>Kambiumschoner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- Mit 2 Ringen oder Karabiner länge 90cm (oder 120 cm)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Rollenkambiumschoner</a:t>
            </a:r>
            <a:r>
              <a:rPr lang="de-DE" dirty="0" smtClean="0"/>
              <a:t> längenverstellbar mit Abzugssystem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Ropeguide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Verschleiss</a:t>
            </a:r>
            <a:r>
              <a:rPr lang="de-DE" dirty="0" smtClean="0"/>
              <a:t>, Spätestens nach 10 Jahren (Herstellerangaben)</a:t>
            </a:r>
            <a:endParaRPr lang="de-DE" dirty="0"/>
          </a:p>
        </p:txBody>
      </p:sp>
      <p:pic>
        <p:nvPicPr>
          <p:cNvPr id="4" name="Grafik 3" descr="Messpunkt 0 m unterhalb verzw. kronenspitz.JPG"/>
          <p:cNvPicPr>
            <a:picLocks noChangeAspect="1"/>
          </p:cNvPicPr>
          <p:nvPr/>
        </p:nvPicPr>
        <p:blipFill>
          <a:blip r:embed="rId2" cstate="print"/>
          <a:srcRect l="38461"/>
          <a:stretch>
            <a:fillRect/>
          </a:stretch>
        </p:blipFill>
        <p:spPr>
          <a:xfrm>
            <a:off x="7929586" y="642918"/>
            <a:ext cx="1197962" cy="259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Doppelseiltechik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	Klemmknoten: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Reepschnurr</a:t>
            </a:r>
            <a:r>
              <a:rPr lang="de-DE" dirty="0" smtClean="0"/>
              <a:t> 8-10mm</a:t>
            </a:r>
          </a:p>
          <a:p>
            <a:pPr>
              <a:buNone/>
            </a:pPr>
            <a:r>
              <a:rPr lang="de-DE" dirty="0" smtClean="0"/>
              <a:t>	- Bruchlast min. 18kN.</a:t>
            </a:r>
          </a:p>
          <a:p>
            <a:pPr>
              <a:buNone/>
            </a:pPr>
            <a:r>
              <a:rPr lang="de-DE" dirty="0" smtClean="0"/>
              <a:t>	- Kern- Mantelkonstruktion; Kern ist Tragend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Verschleiss</a:t>
            </a:r>
            <a:r>
              <a:rPr lang="de-DE" dirty="0" smtClean="0"/>
              <a:t>, </a:t>
            </a:r>
            <a:r>
              <a:rPr lang="de-DE" smtClean="0"/>
              <a:t>Spätestens wenn der </a:t>
            </a:r>
            <a:r>
              <a:rPr lang="de-DE" dirty="0" smtClean="0"/>
              <a:t>Kern Sichtbar ist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	Kopfschutz Helm</a:t>
            </a:r>
          </a:p>
          <a:p>
            <a:pPr>
              <a:buNone/>
            </a:pPr>
            <a:r>
              <a:rPr lang="de-DE" dirty="0" smtClean="0"/>
              <a:t>	- Bergsteiger oder Industriekletterhelm mit Kinnriemen</a:t>
            </a:r>
          </a:p>
          <a:p>
            <a:pPr>
              <a:buNone/>
            </a:pPr>
            <a:r>
              <a:rPr lang="de-DE" dirty="0" smtClean="0"/>
              <a:t>	- CE / EN </a:t>
            </a:r>
            <a:r>
              <a:rPr lang="de-DE" dirty="0" err="1" smtClean="0"/>
              <a:t>nr</a:t>
            </a:r>
            <a:r>
              <a:rPr lang="de-DE" dirty="0" smtClean="0"/>
              <a:t>. </a:t>
            </a:r>
          </a:p>
          <a:p>
            <a:pPr>
              <a:buNone/>
            </a:pPr>
            <a:r>
              <a:rPr lang="de-DE" dirty="0" smtClean="0"/>
              <a:t>	- Datum der Herstellung Bekannt</a:t>
            </a:r>
          </a:p>
          <a:p>
            <a:pPr>
              <a:buNone/>
            </a:pPr>
            <a:r>
              <a:rPr lang="de-DE" dirty="0" smtClean="0"/>
              <a:t>	- Ablaufdatum auf Helminnenseite beachten, auch bei Kauf (Ladenhüter)</a:t>
            </a:r>
          </a:p>
          <a:p>
            <a:pPr>
              <a:buNone/>
            </a:pPr>
            <a:r>
              <a:rPr lang="de-DE" dirty="0" smtClean="0"/>
              <a:t>	- Bei Arbeiten mit Motorsägen zusätzlich mit Visier und Gehörschutz oder Schutzbrille und Gehörpfropfen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err="1" smtClean="0"/>
              <a:t>Anwendeung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Klettern mit beiden Seilenden</a:t>
            </a:r>
          </a:p>
          <a:p>
            <a:r>
              <a:rPr lang="de-DE" dirty="0" smtClean="0"/>
              <a:t>Klettern mit einem Ende und einer Kurzsicherung</a:t>
            </a:r>
          </a:p>
          <a:p>
            <a:r>
              <a:rPr lang="de-DE" dirty="0" smtClean="0"/>
              <a:t>Zustieg mit </a:t>
            </a:r>
            <a:r>
              <a:rPr lang="de-DE" dirty="0" err="1" smtClean="0"/>
              <a:t>Fussklemmtechnik</a:t>
            </a:r>
            <a:r>
              <a:rPr lang="de-DE" dirty="0" smtClean="0"/>
              <a:t> (Einbau mit Wurfleine)</a:t>
            </a:r>
          </a:p>
          <a:p>
            <a:r>
              <a:rPr lang="de-DE" dirty="0" smtClean="0"/>
              <a:t>Zustieg vom Boden aus an den ersten Ästen, oder Kletterseileinbau mit Wurfleine</a:t>
            </a:r>
          </a:p>
          <a:p>
            <a:r>
              <a:rPr lang="de-DE" dirty="0" smtClean="0"/>
              <a:t>Zustieg mit der Leiter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 Anwendung Arbeitssicherheit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 Arbeitsplatzpositionierung in der Baumkrone muss immer das Abseilen bis zum Boden gewährleistet sein (Selbstrettung)</a:t>
            </a:r>
          </a:p>
          <a:p>
            <a:r>
              <a:rPr lang="de-DE" dirty="0" err="1" smtClean="0"/>
              <a:t>Schlaffseil</a:t>
            </a:r>
            <a:r>
              <a:rPr lang="de-DE" dirty="0" smtClean="0"/>
              <a:t> Vermeiden</a:t>
            </a:r>
          </a:p>
          <a:p>
            <a:r>
              <a:rPr lang="de-DE" dirty="0" smtClean="0"/>
              <a:t>Pendelstürze Vermeiden</a:t>
            </a:r>
            <a:endParaRPr lang="de-DE" dirty="0"/>
          </a:p>
        </p:txBody>
      </p:sp>
      <p:pic>
        <p:nvPicPr>
          <p:cNvPr id="4" name="Grafik 3" descr="Bild 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2" y="3714752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Seilklettertechniken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Sportklettern: </a:t>
            </a:r>
            <a:r>
              <a:rPr lang="de-DE" dirty="0" err="1" smtClean="0"/>
              <a:t>Freeclibing</a:t>
            </a:r>
            <a:r>
              <a:rPr lang="de-DE" dirty="0" smtClean="0"/>
              <a:t>/ Big wall/ Expeditionsstil 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Industrieklettertechnik: </a:t>
            </a:r>
            <a:r>
              <a:rPr lang="de-DE" dirty="0" err="1" smtClean="0"/>
              <a:t>Einseiltechnik</a:t>
            </a:r>
            <a:r>
              <a:rPr lang="de-DE" dirty="0" smtClean="0"/>
              <a:t> mit </a:t>
            </a:r>
            <a:r>
              <a:rPr lang="de-DE" dirty="0" err="1" smtClean="0"/>
              <a:t>Resunanzseil</a:t>
            </a:r>
            <a:r>
              <a:rPr lang="de-DE" dirty="0" smtClean="0"/>
              <a:t> (SKT)</a:t>
            </a:r>
          </a:p>
          <a:p>
            <a:r>
              <a:rPr lang="de-DE" dirty="0" smtClean="0"/>
              <a:t>Höhenarbeiten mit Auffangsicherung</a:t>
            </a:r>
          </a:p>
          <a:p>
            <a:r>
              <a:rPr lang="de-DE" dirty="0" err="1" smtClean="0"/>
              <a:t>Einseiltechnik</a:t>
            </a:r>
            <a:r>
              <a:rPr lang="de-DE" dirty="0" smtClean="0"/>
              <a:t> in Baumkronen (Lebenslinie)</a:t>
            </a:r>
          </a:p>
          <a:p>
            <a:r>
              <a:rPr lang="de-DE" dirty="0" smtClean="0"/>
              <a:t>Doppelseiltechnik (DST)</a:t>
            </a:r>
            <a:endParaRPr lang="de-DE" dirty="0"/>
          </a:p>
        </p:txBody>
      </p:sp>
      <p:pic>
        <p:nvPicPr>
          <p:cNvPr id="4" name="Grafik 3" descr="Bild 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322" y="1285860"/>
            <a:ext cx="2706678" cy="203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Seilklettern; </a:t>
            </a:r>
            <a:r>
              <a:rPr lang="de-DE" dirty="0" err="1" smtClean="0"/>
              <a:t>Einseiltechnik</a:t>
            </a:r>
            <a:r>
              <a:rPr lang="de-DE" dirty="0" smtClean="0"/>
              <a:t> (Lebenslinie)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Stehendes Seil, um Stabile Astgabelung umgelenkt, an der Stammbasis Fix Angeschlagen, nur an einem Seilstrang gesichert</a:t>
            </a:r>
          </a:p>
          <a:p>
            <a:r>
              <a:rPr lang="de-DE" dirty="0" smtClean="0"/>
              <a:t>An </a:t>
            </a:r>
            <a:r>
              <a:rPr lang="de-DE" dirty="0" err="1" smtClean="0"/>
              <a:t>Stämmling</a:t>
            </a:r>
            <a:r>
              <a:rPr lang="de-DE" dirty="0" smtClean="0"/>
              <a:t> mit eingeknotetem, doppelten Achter, zieht sich bei Belastung zu</a:t>
            </a:r>
          </a:p>
          <a:p>
            <a:r>
              <a:rPr lang="de-DE" dirty="0" smtClean="0"/>
              <a:t>Loses ende als Abzugsleine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Seilklettern; </a:t>
            </a:r>
            <a:r>
              <a:rPr lang="de-DE" dirty="0" err="1" smtClean="0"/>
              <a:t>Einseiltechnik</a:t>
            </a:r>
            <a:r>
              <a:rPr lang="de-DE" dirty="0" smtClean="0"/>
              <a:t> (Lebenslinie)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+ Gute Rettungsmöglichkeit vom Boden aus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- Viele mechanische Teile die nicht für die Seilklettertechnik in den Baumkronen konzipiert sind ( Klemmen, Abseilbremsen)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- z.T. Herstellabhängig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Seilklettern: Doppelseiltechnik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Umlaufendes Seil mit Ankerpunkt und Seilumlenkung Oberhalb</a:t>
            </a:r>
          </a:p>
          <a:p>
            <a:r>
              <a:rPr lang="de-DE" dirty="0" smtClean="0"/>
              <a:t>Auf- und Abseilen mit Klemmknoten oder Mech. Geräte ( z.B. </a:t>
            </a:r>
            <a:r>
              <a:rPr lang="de-DE" dirty="0" err="1" smtClean="0"/>
              <a:t>Lockjack</a:t>
            </a:r>
            <a:r>
              <a:rPr lang="de-DE" dirty="0" smtClean="0"/>
              <a:t>) </a:t>
            </a:r>
          </a:p>
          <a:p>
            <a:r>
              <a:rPr lang="de-DE" dirty="0" smtClean="0"/>
              <a:t>Seilumlenkung mit </a:t>
            </a:r>
            <a:r>
              <a:rPr lang="de-DE" dirty="0" err="1" smtClean="0"/>
              <a:t>Kambiumschoner</a:t>
            </a:r>
            <a:r>
              <a:rPr lang="de-DE" dirty="0" smtClean="0"/>
              <a:t>, </a:t>
            </a:r>
            <a:r>
              <a:rPr lang="de-DE" dirty="0" err="1" smtClean="0"/>
              <a:t>ect</a:t>
            </a:r>
            <a:r>
              <a:rPr lang="de-DE" dirty="0" smtClean="0"/>
              <a:t>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7" name="Grafik 6" descr="Bild 894.jpg"/>
          <p:cNvPicPr>
            <a:picLocks noChangeAspect="1"/>
          </p:cNvPicPr>
          <p:nvPr/>
        </p:nvPicPr>
        <p:blipFill>
          <a:blip r:embed="rId2" cstate="print"/>
          <a:srcRect l="5405" r="8108" b="12612"/>
          <a:stretch>
            <a:fillRect/>
          </a:stretch>
        </p:blipFill>
        <p:spPr>
          <a:xfrm>
            <a:off x="3357554" y="4286256"/>
            <a:ext cx="16025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Seilklettern: Doppelseiltechnik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+ Geringer Kraftaufwand beim aufseilen ( halbes Körpergewicht)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+ Minimaler materialbedarf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+ System kann Überall in der Baumkrone ein- und Ausgebaut werden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+ Leichtes Anwenden der Technik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+ Verschiedene Variationen Möglich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Durchbrennen des Klemmknoten bei       Schnellen Abseilen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err="1" smtClean="0"/>
              <a:t>Arbeissicherheit</a:t>
            </a:r>
            <a:r>
              <a:rPr lang="de-DE" dirty="0" smtClean="0"/>
              <a:t>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dirty="0" smtClean="0"/>
              <a:t>	Klettergurt:</a:t>
            </a:r>
          </a:p>
          <a:p>
            <a:pPr>
              <a:buNone/>
            </a:pPr>
            <a:r>
              <a:rPr lang="de-DE" dirty="0" smtClean="0"/>
              <a:t>	Mit Seitlichen D- Ringen und Zentraler Ankerpunkt ( </a:t>
            </a:r>
            <a:r>
              <a:rPr lang="de-DE" dirty="0" err="1" smtClean="0"/>
              <a:t>Sliding</a:t>
            </a:r>
            <a:r>
              <a:rPr lang="de-DE" dirty="0" smtClean="0"/>
              <a:t>-D von Vorteil)</a:t>
            </a:r>
          </a:p>
          <a:p>
            <a:r>
              <a:rPr lang="de-DE" dirty="0" smtClean="0"/>
              <a:t>CE und EN Nr. Auffang und Haltefunktion</a:t>
            </a:r>
          </a:p>
          <a:p>
            <a:r>
              <a:rPr lang="de-DE" dirty="0" smtClean="0"/>
              <a:t>Breite Bein </a:t>
            </a:r>
            <a:r>
              <a:rPr lang="de-DE" dirty="0" smtClean="0"/>
              <a:t>-und </a:t>
            </a:r>
            <a:r>
              <a:rPr lang="de-DE" dirty="0" smtClean="0"/>
              <a:t>Hüftgurten ( </a:t>
            </a:r>
            <a:r>
              <a:rPr lang="de-DE" dirty="0" err="1" smtClean="0"/>
              <a:t>Schutertragriemen</a:t>
            </a:r>
            <a:r>
              <a:rPr lang="de-DE" dirty="0" smtClean="0"/>
              <a:t> nicht notwendig, eher </a:t>
            </a:r>
            <a:r>
              <a:rPr lang="de-DE" smtClean="0"/>
              <a:t>Stöhrend</a:t>
            </a:r>
            <a:r>
              <a:rPr lang="de-DE" dirty="0" smtClean="0"/>
              <a:t>)</a:t>
            </a:r>
          </a:p>
          <a:p>
            <a:r>
              <a:rPr lang="de-DE" dirty="0" smtClean="0"/>
              <a:t>Bruchlasten an Schnallen </a:t>
            </a:r>
            <a:r>
              <a:rPr lang="de-DE" dirty="0" err="1" smtClean="0"/>
              <a:t>ect</a:t>
            </a:r>
            <a:r>
              <a:rPr lang="de-DE" dirty="0" smtClean="0"/>
              <a:t>. Min.18 </a:t>
            </a:r>
            <a:r>
              <a:rPr lang="de-DE" dirty="0" err="1" smtClean="0"/>
              <a:t>kN</a:t>
            </a:r>
            <a:r>
              <a:rPr lang="de-DE" dirty="0" smtClean="0"/>
              <a:t>. Aber Eher 22kN.</a:t>
            </a:r>
          </a:p>
          <a:p>
            <a:r>
              <a:rPr lang="de-DE" dirty="0" smtClean="0"/>
              <a:t>Herstellungsjahr Bekannt</a:t>
            </a:r>
          </a:p>
          <a:p>
            <a:r>
              <a:rPr lang="de-DE" dirty="0" smtClean="0"/>
              <a:t>Austausch </a:t>
            </a:r>
            <a:r>
              <a:rPr lang="de-DE" dirty="0" smtClean="0"/>
              <a:t>bei </a:t>
            </a:r>
            <a:r>
              <a:rPr lang="de-DE" dirty="0" err="1" smtClean="0"/>
              <a:t>Regelmässigen</a:t>
            </a:r>
            <a:r>
              <a:rPr lang="de-DE" dirty="0" smtClean="0"/>
              <a:t> gebrauch 2-3 Jahre ( Bei entsprechenden </a:t>
            </a:r>
            <a:r>
              <a:rPr lang="de-DE" dirty="0" err="1" smtClean="0"/>
              <a:t>Verschleiss</a:t>
            </a:r>
            <a:r>
              <a:rPr lang="de-DE" dirty="0" smtClean="0"/>
              <a:t> auch Früher) Spätestens nach 10 Jahren ( Herstellerangaben)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	Karabiner:</a:t>
            </a:r>
          </a:p>
          <a:p>
            <a:pPr>
              <a:buNone/>
            </a:pPr>
            <a:r>
              <a:rPr lang="de-DE" dirty="0" smtClean="0"/>
              <a:t>	- Bruchlast min.22 </a:t>
            </a:r>
            <a:r>
              <a:rPr lang="de-DE" dirty="0" err="1" smtClean="0"/>
              <a:t>kN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	- 3- fach Verriegelnd</a:t>
            </a:r>
          </a:p>
          <a:p>
            <a:pPr>
              <a:buNone/>
            </a:pPr>
            <a:r>
              <a:rPr lang="de-DE" dirty="0" smtClean="0"/>
              <a:t>	- CE/ EN </a:t>
            </a:r>
            <a:r>
              <a:rPr lang="de-DE" dirty="0" err="1" smtClean="0"/>
              <a:t>nr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Keylock</a:t>
            </a:r>
            <a:r>
              <a:rPr lang="de-DE" dirty="0" smtClean="0"/>
              <a:t> (Ohne Nase) von Vorteil</a:t>
            </a:r>
          </a:p>
          <a:p>
            <a:pPr>
              <a:buNone/>
            </a:pPr>
            <a:r>
              <a:rPr lang="de-DE" dirty="0" smtClean="0"/>
              <a:t>	- Herstellungsjahr bekannt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Regelmässigen</a:t>
            </a:r>
            <a:r>
              <a:rPr lang="de-DE" dirty="0" smtClean="0"/>
              <a:t> Gebrauch nach 1-2 Jahren (bei entsprechenden </a:t>
            </a:r>
            <a:r>
              <a:rPr lang="de-DE" dirty="0" err="1" smtClean="0"/>
              <a:t>Verschleiss</a:t>
            </a:r>
            <a:r>
              <a:rPr lang="de-DE" dirty="0" smtClean="0"/>
              <a:t> auch früher) Spätestens nach 10 Jahren (Herstellerangaben)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Doppelseiltechnik</a:t>
            </a:r>
            <a:br>
              <a:rPr lang="de-DE" dirty="0" smtClean="0"/>
            </a:br>
            <a:r>
              <a:rPr lang="de-DE" dirty="0" smtClean="0"/>
              <a:t>Arbeitssicherheit Material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	Kletterseil:</a:t>
            </a:r>
          </a:p>
          <a:p>
            <a:pPr>
              <a:buNone/>
            </a:pPr>
            <a:r>
              <a:rPr lang="de-DE" dirty="0" smtClean="0"/>
              <a:t>	- Baumpflegeseile 11-13mm meist 45m</a:t>
            </a:r>
          </a:p>
          <a:p>
            <a:pPr>
              <a:buNone/>
            </a:pPr>
            <a:r>
              <a:rPr lang="de-DE" dirty="0" smtClean="0"/>
              <a:t>	- Halbstatisch 3-5% Dehnung </a:t>
            </a:r>
          </a:p>
          <a:p>
            <a:pPr>
              <a:buNone/>
            </a:pPr>
            <a:r>
              <a:rPr lang="de-DE" dirty="0" smtClean="0"/>
              <a:t>	- Seilende </a:t>
            </a:r>
            <a:r>
              <a:rPr lang="de-DE" dirty="0" err="1" smtClean="0"/>
              <a:t>Geknoten</a:t>
            </a:r>
            <a:r>
              <a:rPr lang="de-DE" dirty="0" smtClean="0"/>
              <a:t>, </a:t>
            </a:r>
            <a:r>
              <a:rPr lang="de-DE" dirty="0" err="1" smtClean="0"/>
              <a:t>Gespleisst</a:t>
            </a:r>
            <a:r>
              <a:rPr lang="de-DE" dirty="0" smtClean="0"/>
              <a:t> oder Vernäht</a:t>
            </a:r>
          </a:p>
          <a:p>
            <a:pPr>
              <a:buNone/>
            </a:pPr>
            <a:r>
              <a:rPr lang="de-DE" dirty="0" smtClean="0"/>
              <a:t>	- Bruchlast min. 28 </a:t>
            </a:r>
            <a:r>
              <a:rPr lang="de-DE" dirty="0" err="1" smtClean="0"/>
              <a:t>kN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	- </a:t>
            </a:r>
            <a:r>
              <a:rPr lang="de-DE" dirty="0" err="1" smtClean="0"/>
              <a:t>Seilkonstuktion</a:t>
            </a:r>
            <a:r>
              <a:rPr lang="de-DE" dirty="0" smtClean="0"/>
              <a:t> Mantel- Kern, der Mantel ist des Tragende Element, Keine </a:t>
            </a:r>
            <a:r>
              <a:rPr lang="de-DE" dirty="0" err="1" smtClean="0"/>
              <a:t>Matelverschiebung</a:t>
            </a:r>
            <a:r>
              <a:rPr lang="de-DE" dirty="0" smtClean="0"/>
              <a:t>, 16 Stränge</a:t>
            </a:r>
          </a:p>
          <a:p>
            <a:pPr>
              <a:buNone/>
            </a:pPr>
            <a:r>
              <a:rPr lang="de-DE" dirty="0" smtClean="0"/>
              <a:t>	- Austausch bei </a:t>
            </a:r>
            <a:r>
              <a:rPr lang="de-DE" dirty="0" err="1" smtClean="0"/>
              <a:t>Regelmässigen</a:t>
            </a:r>
            <a:r>
              <a:rPr lang="de-DE" dirty="0" smtClean="0"/>
              <a:t> gebrauch 1-2 Jahre, Bei </a:t>
            </a:r>
            <a:r>
              <a:rPr lang="de-DE" dirty="0" err="1" smtClean="0"/>
              <a:t>beschädigung</a:t>
            </a:r>
            <a:r>
              <a:rPr lang="de-DE" dirty="0" smtClean="0"/>
              <a:t> </a:t>
            </a:r>
            <a:r>
              <a:rPr lang="de-DE" dirty="0" err="1" smtClean="0"/>
              <a:t>auswechsel</a:t>
            </a:r>
            <a:r>
              <a:rPr lang="de-DE" dirty="0" smtClean="0"/>
              <a:t> ( mehr als 3 Stränge verletzt) Spätestens nach 10 Jahren (Herstellerangaben)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Bildschirmpräsentation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Arbeiten in Baumkronen mit Seilklettertechnik (SKT)</vt:lpstr>
      <vt:lpstr>Seilklettertechniken</vt:lpstr>
      <vt:lpstr>Seilklettern; Einseiltechnik (Lebenslinie)</vt:lpstr>
      <vt:lpstr>Seilklettern; Einseiltechnik (Lebenslinie)</vt:lpstr>
      <vt:lpstr>Seilklettern: Doppelseiltechnik</vt:lpstr>
      <vt:lpstr>Seilklettern: Doppelseiltechnik </vt:lpstr>
      <vt:lpstr>Doppelseiltechnik Arbeissicherheit Material</vt:lpstr>
      <vt:lpstr>Doppelseiltechnik Arbeitssicherheit Material</vt:lpstr>
      <vt:lpstr>Doppelseiltechnik Arbeitssicherheit Material</vt:lpstr>
      <vt:lpstr>Doppelseiltechnik Arbeitssicherheit Material</vt:lpstr>
      <vt:lpstr>Doppelseiltechnik Arbeitssicherheit Material</vt:lpstr>
      <vt:lpstr>Doppelseiltechnik Arbeitssicherheit Material</vt:lpstr>
      <vt:lpstr>Doppelseiltechik Arbeitssicherheit Material</vt:lpstr>
      <vt:lpstr>Doppelseiltechnik Arbeitssicherheit Material</vt:lpstr>
      <vt:lpstr>Doppelseiltechnik Anwendeung</vt:lpstr>
      <vt:lpstr>Doppelseiltechnik  Anwendung Arbeitssicherheit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Arbeiten in Baumkronen mit Doppelseiltechnik (DST)</dc:title>
  <dc:creator>MediaMarkt</dc:creator>
  <cp:lastModifiedBy>MediaMarkt</cp:lastModifiedBy>
  <cp:revision>34</cp:revision>
  <dcterms:created xsi:type="dcterms:W3CDTF">2007-08-07T19:54:16Z</dcterms:created>
  <dcterms:modified xsi:type="dcterms:W3CDTF">2008-08-28T18:02:59Z</dcterms:modified>
</cp:coreProperties>
</file>